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341" r:id="rId22"/>
    <p:sldId id="290" r:id="rId23"/>
    <p:sldId id="291" r:id="rId24"/>
    <p:sldId id="292" r:id="rId25"/>
    <p:sldId id="293" r:id="rId26"/>
    <p:sldId id="299" r:id="rId27"/>
    <p:sldId id="300" r:id="rId28"/>
    <p:sldId id="328" r:id="rId29"/>
    <p:sldId id="329" r:id="rId30"/>
    <p:sldId id="337" r:id="rId31"/>
    <p:sldId id="338" r:id="rId32"/>
    <p:sldId id="339" r:id="rId33"/>
    <p:sldId id="340" r:id="rId34"/>
    <p:sldId id="284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348" y="-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</a:t>
            </a:r>
            <a:r>
              <a:rPr lang="zh-CN" altLang="en-US" sz="2400" dirty="0" smtClean="0">
                <a:latin typeface="+mj-ea"/>
                <a:ea typeface="+mj-ea"/>
              </a:rPr>
              <a:t>，算是</a:t>
            </a:r>
            <a:r>
              <a:rPr lang="zh-CN" altLang="en-US" sz="2400" dirty="0" smtClean="0">
                <a:latin typeface="+mj-ea"/>
                <a:ea typeface="+mj-ea"/>
              </a:rPr>
              <a:t>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2" y="3456794"/>
            <a:ext cx="9879951" cy="15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</a:t>
            </a:r>
            <a:r>
              <a:rPr lang="zh-CN" altLang="en-US" sz="1800" dirty="0" smtClean="0">
                <a:latin typeface="+mj-ea"/>
                <a:ea typeface="+mj-ea"/>
              </a:rPr>
              <a:t>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000" y="4323539"/>
            <a:ext cx="5669729" cy="153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9570" y="3808375"/>
            <a:ext cx="4724836" cy="256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9" y="2905374"/>
            <a:ext cx="6819688" cy="151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0847" y="4643229"/>
            <a:ext cx="6746880" cy="20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1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" y="2395111"/>
            <a:ext cx="6438162" cy="41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38" y="341200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612" y="3919538"/>
            <a:ext cx="3048000" cy="542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8" y="1647057"/>
            <a:ext cx="3629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>
                <a:latin typeface="+mj-ea"/>
                <a:ea typeface="+mj-ea"/>
              </a:rPr>
              <a:t>交互的表单字</a:t>
            </a:r>
            <a:r>
              <a:rPr lang="zh-CN" altLang="zh-CN" sz="2400" dirty="0" smtClean="0">
                <a:latin typeface="+mj-ea"/>
                <a:ea typeface="+mj-ea"/>
              </a:rPr>
              <a:t>段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 smtClean="0">
                <a:latin typeface="+mj-ea"/>
                <a:ea typeface="+mj-ea"/>
              </a:rPr>
              <a:t>校验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sz="2400" dirty="0" err="1" smtClean="0">
                <a:latin typeface="+mj-ea"/>
                <a:ea typeface="+mj-ea"/>
              </a:rPr>
              <a:t>RuleDashelper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235" y="3959482"/>
            <a:ext cx="3286125" cy="10477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798243" y="33834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835" y="3042617"/>
            <a:ext cx="5343525" cy="326707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2820963" y="3906713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943" y="3706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836" y="307836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6827" y="3759683"/>
            <a:ext cx="6128340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614" y="4214092"/>
            <a:ext cx="7255526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7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1456" y="4021681"/>
            <a:ext cx="5233030" cy="12961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63" y="2820817"/>
            <a:ext cx="8136247" cy="14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4" y="4602891"/>
            <a:ext cx="9689707" cy="122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4305" y="3332183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41" y="3804301"/>
            <a:ext cx="3962400" cy="90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127" y="3164202"/>
            <a:ext cx="7522718" cy="30243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29079" y="269208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1471" y="3020400"/>
            <a:ext cx="4992908" cy="331236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83639" y="5036624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54828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996" y="3861048"/>
            <a:ext cx="8586250" cy="20882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48980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的类的封装，又是一个比较器，而作为一个比较器，它的功能只是看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870" y="2789639"/>
            <a:ext cx="5901735" cy="37463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2993" y="388440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的类的封装，又是一个验证工具，验证某个值是否在拼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列表中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182" y="2597915"/>
            <a:ext cx="6695120" cy="39025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4991" y="434634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27" y="296580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611" y="3397850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获取，使用时再判断</a:t>
            </a:r>
            <a:r>
              <a:rPr lang="zh-CN" altLang="en-US" sz="1600" dirty="0" smtClean="0">
                <a:latin typeface="+mj-ea"/>
                <a:ea typeface="+mj-ea"/>
              </a:rPr>
              <a:t>类型，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非常</a:t>
            </a:r>
            <a:r>
              <a:rPr lang="zh-CN" altLang="en-US" sz="1600" dirty="0">
                <a:latin typeface="+mj-ea"/>
                <a:ea typeface="+mj-ea"/>
              </a:rPr>
              <a:t>不优雅，而且对性能会有很大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中取出原始类型，在返回的时候又被包装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8486" y="2877855"/>
            <a:ext cx="4234753" cy="369738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01" y="3963262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7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301" y="3111999"/>
            <a:ext cx="5719306" cy="274662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拼接逻辑可以直接放在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081" y="2600892"/>
            <a:ext cx="4976138" cy="4150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51753" y="4152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908" y="4437112"/>
            <a:ext cx="7643054" cy="14401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7630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874" y="3195098"/>
            <a:ext cx="8363452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29" y="2611526"/>
            <a:ext cx="6893619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2721" y="2179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713" y="299573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113" y="3304218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存储所有的值，这边就必须再强转一次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，找到的时候就可以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7660" y="2201475"/>
            <a:ext cx="6339112" cy="42734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25652" y="1697419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>
                <a:latin typeface="+mj-ea"/>
                <a:ea typeface="+mj-ea"/>
              </a:rPr>
              <a:t>指定的列中查找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，但是没有保证取到的列中的元素一定是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559" y="2618291"/>
            <a:ext cx="6279683" cy="39160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1611" y="4206999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16" y="3872086"/>
            <a:ext cx="6943725" cy="15621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4476" y="336803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大量的</a:t>
            </a:r>
            <a:r>
              <a:rPr lang="en-US" altLang="zh-CN" sz="2800" dirty="0" smtClean="0">
                <a:latin typeface="+mj-ea"/>
                <a:ea typeface="+mj-ea"/>
              </a:rPr>
              <a:t>if – else</a:t>
            </a:r>
            <a:r>
              <a:rPr lang="zh-CN" altLang="en-US" sz="2800" dirty="0" smtClean="0">
                <a:latin typeface="+mj-ea"/>
                <a:ea typeface="+mj-ea"/>
              </a:rPr>
              <a:t>，可以通过</a:t>
            </a:r>
            <a:r>
              <a:rPr lang="en-US" altLang="zh-CN" sz="2800" dirty="0" smtClean="0">
                <a:latin typeface="+mj-ea"/>
                <a:ea typeface="+mj-ea"/>
              </a:rPr>
              <a:t>Map</a:t>
            </a:r>
            <a:r>
              <a:rPr lang="zh-CN" altLang="en-US" sz="28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084" y="2534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504" y="2390366"/>
            <a:ext cx="5112568" cy="446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无意义的封装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err="1" smtClean="0">
                <a:latin typeface="+mj-ea"/>
                <a:ea typeface="+mj-ea"/>
              </a:rPr>
              <a:t>newDateBuilder</a:t>
            </a:r>
            <a:r>
              <a:rPr lang="zh-CN" altLang="en-US" sz="2000" dirty="0" smtClean="0">
                <a:latin typeface="+mj-ea"/>
                <a:ea typeface="+mj-ea"/>
              </a:rPr>
              <a:t>返回的</a:t>
            </a:r>
            <a:r>
              <a:rPr lang="en-US" altLang="zh-CN" sz="2000" dirty="0" err="1" smtClean="0">
                <a:latin typeface="+mj-ea"/>
                <a:ea typeface="+mj-ea"/>
              </a:rPr>
              <a:t>DateBuilder</a:t>
            </a:r>
            <a:r>
              <a:rPr lang="zh-CN" altLang="en-US" sz="2000" dirty="0" smtClean="0">
                <a:latin typeface="+mj-ea"/>
                <a:ea typeface="+mj-ea"/>
              </a:rPr>
              <a:t>对象只有一个获取</a:t>
            </a:r>
            <a:r>
              <a:rPr lang="en-US" altLang="zh-CN" sz="2000" dirty="0" err="1" smtClean="0">
                <a:latin typeface="+mj-ea"/>
                <a:ea typeface="+mj-ea"/>
              </a:rPr>
              <a:t>eightBitTime</a:t>
            </a:r>
            <a:r>
              <a:rPr lang="zh-CN" altLang="en-US" sz="2000" dirty="0" smtClean="0">
                <a:latin typeface="+mj-ea"/>
                <a:ea typeface="+mj-ea"/>
              </a:rPr>
              <a:t>的方法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/>
            <a:r>
              <a:rPr lang="zh-CN" altLang="en-US" sz="2000" dirty="0" smtClean="0">
                <a:latin typeface="+mj-ea"/>
                <a:ea typeface="+mj-ea"/>
              </a:rPr>
              <a:t>可以直接返回</a:t>
            </a:r>
            <a:r>
              <a:rPr lang="en-US" altLang="zh-CN" sz="2000" dirty="0" err="1" smtClean="0">
                <a:latin typeface="+mj-ea"/>
                <a:ea typeface="+mj-ea"/>
              </a:rPr>
              <a:t>strTime</a:t>
            </a:r>
            <a:endParaRPr lang="en-US" altLang="zh-CN" sz="20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982" y="31275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37" y="2902752"/>
            <a:ext cx="7673545" cy="379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73" y="3021227"/>
            <a:ext cx="8455939" cy="287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37" y="2975274"/>
            <a:ext cx="9226237" cy="274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75038" y="5132045"/>
            <a:ext cx="5152767" cy="1377181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06" y="2547936"/>
            <a:ext cx="3911013" cy="29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99545" y="2422901"/>
            <a:ext cx="4012715" cy="2624203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11730</TotalTime>
  <Words>1810</Words>
  <Application>Microsoft Office PowerPoint</Application>
  <PresentationFormat>自定义</PresentationFormat>
  <Paragraphs>299</Paragraphs>
  <Slides>58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1258</cp:revision>
  <dcterms:created xsi:type="dcterms:W3CDTF">2013-08-01T12:39:41Z</dcterms:created>
  <dcterms:modified xsi:type="dcterms:W3CDTF">2014-07-23T09:28:02Z</dcterms:modified>
</cp:coreProperties>
</file>